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7" d="100"/>
          <a:sy n="37" d="100"/>
        </p:scale>
        <p:origin x="15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85C4C-D096-48E9-9D19-E01180D29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0" y="2095078"/>
            <a:ext cx="7200900" cy="4456853"/>
          </a:xfrm>
        </p:spPr>
        <p:txBody>
          <a:bodyPr anchor="b"/>
          <a:lstStyle>
            <a:lvl1pPr algn="ctr">
              <a:defRPr sz="11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837435-9649-4E73-A12E-967476571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4480"/>
            </a:lvl1pPr>
            <a:lvl2pPr marL="853455" indent="0" algn="ctr">
              <a:buNone/>
              <a:defRPr sz="3733"/>
            </a:lvl2pPr>
            <a:lvl3pPr marL="1706910" indent="0" algn="ctr">
              <a:buNone/>
              <a:defRPr sz="3360"/>
            </a:lvl3pPr>
            <a:lvl4pPr marL="2560366" indent="0" algn="ctr">
              <a:buNone/>
              <a:defRPr sz="2987"/>
            </a:lvl4pPr>
            <a:lvl5pPr marL="3413821" indent="0" algn="ctr">
              <a:buNone/>
              <a:defRPr sz="2987"/>
            </a:lvl5pPr>
            <a:lvl6pPr marL="4267276" indent="0" algn="ctr">
              <a:buNone/>
              <a:defRPr sz="2987"/>
            </a:lvl6pPr>
            <a:lvl7pPr marL="5120731" indent="0" algn="ctr">
              <a:buNone/>
              <a:defRPr sz="2987"/>
            </a:lvl7pPr>
            <a:lvl8pPr marL="5974187" indent="0" algn="ctr">
              <a:buNone/>
              <a:defRPr sz="2987"/>
            </a:lvl8pPr>
            <a:lvl9pPr marL="6827642" indent="0" algn="ctr">
              <a:buNone/>
              <a:defRPr sz="298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B3043-EC61-4260-920D-773C0E9CE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21B02-A492-4C5D-AD17-B6C5663D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EE5F1-99CA-4E5B-BC2E-936D7B04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9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AA686-41A6-498B-93B7-AE1345095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BA268-9ADF-4D66-970B-55E080EFD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4B24E-C250-4967-A17B-306B8D87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F5E9B-452E-4407-B4D9-9E4E29E77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D332B-EA5D-45CD-B7B2-873B0077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FCBFC-A17A-4125-A48F-23175895E4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297D3-262B-45C1-9A6A-501DA1000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B76C5-B526-4059-B5F5-1D8ADEA0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5FDEA-436D-49EC-A7B1-B5A35112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B9280-5561-4A0E-8AE2-4D40631C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9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9A13-94C4-45EF-B0BD-A79685E80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2C92D-659D-42BC-8278-F2AFD28A8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A5FD0-D830-4105-9784-1304EDAD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76AC9-1F9F-4EEF-8F0F-F61ACA97A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E6B7F-3D9B-48BF-B1A6-DA6F0AFDB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28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DA373-15EA-4DAD-8F84-A93BC48A8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82" y="3191512"/>
            <a:ext cx="8281035" cy="5325109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189CE-C4B7-4337-8B2B-58C8ED61E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082" y="8566999"/>
            <a:ext cx="8281035" cy="2800349"/>
          </a:xfrm>
        </p:spPr>
        <p:txBody>
          <a:bodyPr/>
          <a:lstStyle>
            <a:lvl1pPr marL="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1pPr>
            <a:lvl2pPr marL="853455" indent="0">
              <a:buNone/>
              <a:defRPr sz="3733">
                <a:solidFill>
                  <a:schemeClr val="tx1">
                    <a:tint val="75000"/>
                  </a:schemeClr>
                </a:solidFill>
              </a:defRPr>
            </a:lvl2pPr>
            <a:lvl3pPr marL="170691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56036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4pPr>
            <a:lvl5pPr marL="3413821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5pPr>
            <a:lvl6pPr marL="426727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6pPr>
            <a:lvl7pPr marL="5120731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7pPr>
            <a:lvl8pPr marL="5974187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8pPr>
            <a:lvl9pPr marL="6827642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DAFAE-9755-4FB8-A45F-7034E03A9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29E4C-8938-40C1-A752-CA6CE33DE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D5C5D-6693-40FA-A862-AE4E8AAB4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0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7151F-AB4C-435D-A128-93AA8E9D5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A5472-BB45-4079-8B4C-F01565DC4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1B11B5-70AD-4920-88C4-446400F2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AD9DC-5E3E-4556-AE7C-7B5A4616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FC256-8867-4C76-90F0-8E8CF72E1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C97F6-B9B4-4EAA-8047-B48D1BACC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6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8FAD6-18AD-4B2A-A5B7-D0075536C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333" y="681568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A9109-D7BA-499E-8E6B-3CE2DCD54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55" indent="0">
              <a:buNone/>
              <a:defRPr sz="3733" b="1"/>
            </a:lvl2pPr>
            <a:lvl3pPr marL="1706910" indent="0">
              <a:buNone/>
              <a:defRPr sz="3360" b="1"/>
            </a:lvl3pPr>
            <a:lvl4pPr marL="2560366" indent="0">
              <a:buNone/>
              <a:defRPr sz="2987" b="1"/>
            </a:lvl4pPr>
            <a:lvl5pPr marL="3413821" indent="0">
              <a:buNone/>
              <a:defRPr sz="2987" b="1"/>
            </a:lvl5pPr>
            <a:lvl6pPr marL="4267276" indent="0">
              <a:buNone/>
              <a:defRPr sz="2987" b="1"/>
            </a:lvl6pPr>
            <a:lvl7pPr marL="5120731" indent="0">
              <a:buNone/>
              <a:defRPr sz="2987" b="1"/>
            </a:lvl7pPr>
            <a:lvl8pPr marL="5974187" indent="0">
              <a:buNone/>
              <a:defRPr sz="2987" b="1"/>
            </a:lvl8pPr>
            <a:lvl9pPr marL="6827642" indent="0">
              <a:buNone/>
              <a:defRPr sz="298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3A7EF-88C0-49B7-918B-13EC8E246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309277-E37A-4BFF-B23C-A8F12342A1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60607" y="3138171"/>
            <a:ext cx="4081761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55" indent="0">
              <a:buNone/>
              <a:defRPr sz="3733" b="1"/>
            </a:lvl2pPr>
            <a:lvl3pPr marL="1706910" indent="0">
              <a:buNone/>
              <a:defRPr sz="3360" b="1"/>
            </a:lvl3pPr>
            <a:lvl4pPr marL="2560366" indent="0">
              <a:buNone/>
              <a:defRPr sz="2987" b="1"/>
            </a:lvl4pPr>
            <a:lvl5pPr marL="3413821" indent="0">
              <a:buNone/>
              <a:defRPr sz="2987" b="1"/>
            </a:lvl5pPr>
            <a:lvl6pPr marL="4267276" indent="0">
              <a:buNone/>
              <a:defRPr sz="2987" b="1"/>
            </a:lvl6pPr>
            <a:lvl7pPr marL="5120731" indent="0">
              <a:buNone/>
              <a:defRPr sz="2987" b="1"/>
            </a:lvl7pPr>
            <a:lvl8pPr marL="5974187" indent="0">
              <a:buNone/>
              <a:defRPr sz="2987" b="1"/>
            </a:lvl8pPr>
            <a:lvl9pPr marL="6827642" indent="0">
              <a:buNone/>
              <a:defRPr sz="298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31A4EA-C716-4298-94D6-C03A85FF02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60607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CF72EF-EDE5-4D7D-A649-50CEAF7B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065404-B7E4-486C-B522-A18E2AB79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095AA-44AC-4D6C-8C81-B0BCA8689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4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0D11E-1985-40D5-BCB3-73B68E22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2E9590-8EEC-4FB5-A46E-06869350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03DDE-B93F-4982-A947-ADA62915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00B3FD-8075-430A-B0F7-3D23069AB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4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5F45C0-2D31-40D3-B442-AF5C121B1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A9C1C4-C8B5-4D45-802A-F21824435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609A5-3DE4-4BDC-9C06-D17608DC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9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10F15-3830-479D-ADD1-0D8CBD57A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2ED38-A590-4076-9100-A70CCBF20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>
              <a:defRPr sz="5973"/>
            </a:lvl1pPr>
            <a:lvl2pPr>
              <a:defRPr sz="5227"/>
            </a:lvl2pPr>
            <a:lvl3pPr>
              <a:defRPr sz="4480"/>
            </a:lvl3pPr>
            <a:lvl4pPr>
              <a:defRPr sz="3733"/>
            </a:lvl4pPr>
            <a:lvl5pPr>
              <a:defRPr sz="3733"/>
            </a:lvl5pPr>
            <a:lvl6pPr>
              <a:defRPr sz="3733"/>
            </a:lvl6pPr>
            <a:lvl7pPr>
              <a:defRPr sz="3733"/>
            </a:lvl7pPr>
            <a:lvl8pPr>
              <a:defRPr sz="3733"/>
            </a:lvl8pPr>
            <a:lvl9pPr>
              <a:defRPr sz="3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42E4BD-63CA-477E-A300-595F5179A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55" indent="0">
              <a:buNone/>
              <a:defRPr sz="2613"/>
            </a:lvl2pPr>
            <a:lvl3pPr marL="1706910" indent="0">
              <a:buNone/>
              <a:defRPr sz="2240"/>
            </a:lvl3pPr>
            <a:lvl4pPr marL="2560366" indent="0">
              <a:buNone/>
              <a:defRPr sz="1867"/>
            </a:lvl4pPr>
            <a:lvl5pPr marL="3413821" indent="0">
              <a:buNone/>
              <a:defRPr sz="1867"/>
            </a:lvl5pPr>
            <a:lvl6pPr marL="4267276" indent="0">
              <a:buNone/>
              <a:defRPr sz="1867"/>
            </a:lvl6pPr>
            <a:lvl7pPr marL="5120731" indent="0">
              <a:buNone/>
              <a:defRPr sz="1867"/>
            </a:lvl7pPr>
            <a:lvl8pPr marL="5974187" indent="0">
              <a:buNone/>
              <a:defRPr sz="1867"/>
            </a:lvl8pPr>
            <a:lvl9pPr marL="6827642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5C402-7E8F-41D9-BA01-86BBD32EE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67562-8FCC-4F75-88A8-E263BB61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BB372-BFA9-4CAE-90D6-4F91021BB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5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DF206-9A90-4587-BBCA-320CBC08A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9E13A7-F066-45A9-8443-5CD93CC7A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 marL="0" indent="0">
              <a:buNone/>
              <a:defRPr sz="5973"/>
            </a:lvl1pPr>
            <a:lvl2pPr marL="853455" indent="0">
              <a:buNone/>
              <a:defRPr sz="5227"/>
            </a:lvl2pPr>
            <a:lvl3pPr marL="1706910" indent="0">
              <a:buNone/>
              <a:defRPr sz="4480"/>
            </a:lvl3pPr>
            <a:lvl4pPr marL="2560366" indent="0">
              <a:buNone/>
              <a:defRPr sz="3733"/>
            </a:lvl4pPr>
            <a:lvl5pPr marL="3413821" indent="0">
              <a:buNone/>
              <a:defRPr sz="3733"/>
            </a:lvl5pPr>
            <a:lvl6pPr marL="4267276" indent="0">
              <a:buNone/>
              <a:defRPr sz="3733"/>
            </a:lvl6pPr>
            <a:lvl7pPr marL="5120731" indent="0">
              <a:buNone/>
              <a:defRPr sz="3733"/>
            </a:lvl7pPr>
            <a:lvl8pPr marL="5974187" indent="0">
              <a:buNone/>
              <a:defRPr sz="3733"/>
            </a:lvl8pPr>
            <a:lvl9pPr marL="6827642" indent="0">
              <a:buNone/>
              <a:defRPr sz="3733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69F41-8F18-4E97-A290-234F6C6B1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55" indent="0">
              <a:buNone/>
              <a:defRPr sz="2613"/>
            </a:lvl2pPr>
            <a:lvl3pPr marL="1706910" indent="0">
              <a:buNone/>
              <a:defRPr sz="2240"/>
            </a:lvl3pPr>
            <a:lvl4pPr marL="2560366" indent="0">
              <a:buNone/>
              <a:defRPr sz="1867"/>
            </a:lvl4pPr>
            <a:lvl5pPr marL="3413821" indent="0">
              <a:buNone/>
              <a:defRPr sz="1867"/>
            </a:lvl5pPr>
            <a:lvl6pPr marL="4267276" indent="0">
              <a:buNone/>
              <a:defRPr sz="1867"/>
            </a:lvl6pPr>
            <a:lvl7pPr marL="5120731" indent="0">
              <a:buNone/>
              <a:defRPr sz="1867"/>
            </a:lvl7pPr>
            <a:lvl8pPr marL="5974187" indent="0">
              <a:buNone/>
              <a:defRPr sz="1867"/>
            </a:lvl8pPr>
            <a:lvl9pPr marL="6827642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38682-ECE6-4BB0-8008-9DD424D3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FE2A2-BD20-4626-AFE9-3DB34F143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B3C047-AC0B-4566-A660-E6BBD031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5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BF7C14-32BB-4A2F-878E-2194F354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83" y="681568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DDAB1-A330-4FD6-8BF7-592BF2274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9BFFD-B651-41F3-9578-2D93D58EA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79D73-B465-4625-864C-4E79EDDE54FA}" type="datetimeFigureOut">
              <a:rPr lang="en-US" smtClean="0"/>
              <a:t>10-Nov-18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8156D-F4C9-4A12-A42B-D1374E3A49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961C1-E986-4E2C-816C-9AA5E89E26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D8875-96A8-4FD2-A6EC-AFE55656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6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706910" rtl="0" eaLnBrk="1" latinLnBrk="0" hangingPunct="1">
        <a:lnSpc>
          <a:spcPct val="90000"/>
        </a:lnSpc>
        <a:spcBef>
          <a:spcPct val="0"/>
        </a:spcBef>
        <a:buNone/>
        <a:defRPr sz="82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6728" indent="-426728" algn="l" defTabSz="170691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5227" kern="1200">
          <a:solidFill>
            <a:schemeClr val="tx1"/>
          </a:solidFill>
          <a:latin typeface="+mn-lt"/>
          <a:ea typeface="+mn-ea"/>
          <a:cs typeface="+mn-cs"/>
        </a:defRPr>
      </a:lvl1pPr>
      <a:lvl2pPr marL="1280183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133638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3pPr>
      <a:lvl4pPr marL="2987093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840549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694004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547459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6400914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7254370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53455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706910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66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413821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267276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120731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5974187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6827642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CF6157-390E-4432-BE9D-A5A5CF7916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305" b="85510"/>
          <a:stretch/>
        </p:blipFill>
        <p:spPr>
          <a:xfrm>
            <a:off x="274495" y="0"/>
            <a:ext cx="2416454" cy="1854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4E3815-8479-4873-9855-D9AF69162F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74" b="24831"/>
          <a:stretch/>
        </p:blipFill>
        <p:spPr>
          <a:xfrm>
            <a:off x="260489" y="9087399"/>
            <a:ext cx="9052210" cy="4090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63AC8E1-B885-4E90-B02F-7F4DD0429BA8}"/>
              </a:ext>
            </a:extLst>
          </p:cNvPr>
          <p:cNvSpPr txBox="1"/>
          <p:nvPr/>
        </p:nvSpPr>
        <p:spPr>
          <a:xfrm>
            <a:off x="2834815" y="87163"/>
            <a:ext cx="585216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Project</a:t>
            </a:r>
          </a:p>
          <a:p>
            <a:pPr algn="ctr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Roll No’s:</a:t>
            </a:r>
          </a:p>
          <a:p>
            <a:pPr algn="r"/>
            <a:endParaRPr lang="en-US" sz="5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9EB723-55BA-428C-9B82-4A508910CB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980"/>
          <a:stretch/>
        </p:blipFill>
        <p:spPr>
          <a:xfrm>
            <a:off x="341987" y="11390810"/>
            <a:ext cx="9052210" cy="141078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14B5806-7CF9-42EC-9D4E-996A2EF6CC0D}"/>
              </a:ext>
            </a:extLst>
          </p:cNvPr>
          <p:cNvSpPr txBox="1"/>
          <p:nvPr/>
        </p:nvSpPr>
        <p:spPr>
          <a:xfrm>
            <a:off x="341987" y="2164655"/>
            <a:ext cx="32113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E512F4-B5C4-44E8-9628-FD411892C6AF}"/>
              </a:ext>
            </a:extLst>
          </p:cNvPr>
          <p:cNvCxnSpPr/>
          <p:nvPr/>
        </p:nvCxnSpPr>
        <p:spPr>
          <a:xfrm>
            <a:off x="472617" y="2718653"/>
            <a:ext cx="0" cy="15398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EDA2DE-ACEB-404A-AA58-1ED05647715D}"/>
              </a:ext>
            </a:extLst>
          </p:cNvPr>
          <p:cNvCxnSpPr/>
          <p:nvPr/>
        </p:nvCxnSpPr>
        <p:spPr>
          <a:xfrm>
            <a:off x="9326705" y="2744779"/>
            <a:ext cx="0" cy="15398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368922-C578-4E2A-AB37-47AB152CBC1A}"/>
              </a:ext>
            </a:extLst>
          </p:cNvPr>
          <p:cNvCxnSpPr/>
          <p:nvPr/>
        </p:nvCxnSpPr>
        <p:spPr>
          <a:xfrm>
            <a:off x="472617" y="2718653"/>
            <a:ext cx="8854088" cy="26126"/>
          </a:xfrm>
          <a:prstGeom prst="line">
            <a:avLst/>
          </a:prstGeom>
          <a:ln>
            <a:solidFill>
              <a:schemeClr val="bg1">
                <a:lumMod val="65000"/>
                <a:alpha val="3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4D67C60-D41D-4CAE-B572-CD06248E2A06}"/>
              </a:ext>
            </a:extLst>
          </p:cNvPr>
          <p:cNvCxnSpPr/>
          <p:nvPr/>
        </p:nvCxnSpPr>
        <p:spPr>
          <a:xfrm>
            <a:off x="479325" y="4258491"/>
            <a:ext cx="8854088" cy="26126"/>
          </a:xfrm>
          <a:prstGeom prst="line">
            <a:avLst/>
          </a:prstGeom>
          <a:ln w="3175">
            <a:solidFill>
              <a:schemeClr val="bg1">
                <a:lumMod val="65000"/>
                <a:alpha val="2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7F14694-F914-49FC-8D8C-98545CB4A688}"/>
              </a:ext>
            </a:extLst>
          </p:cNvPr>
          <p:cNvCxnSpPr/>
          <p:nvPr/>
        </p:nvCxnSpPr>
        <p:spPr>
          <a:xfrm>
            <a:off x="472617" y="4517136"/>
            <a:ext cx="3080762" cy="0"/>
          </a:xfrm>
          <a:prstGeom prst="line">
            <a:avLst/>
          </a:prstGeom>
          <a:ln>
            <a:solidFill>
              <a:schemeClr val="bg1">
                <a:lumMod val="65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E25DDB4-D141-4A54-BC17-B493BB4ED299}"/>
              </a:ext>
            </a:extLst>
          </p:cNvPr>
          <p:cNvCxnSpPr/>
          <p:nvPr/>
        </p:nvCxnSpPr>
        <p:spPr>
          <a:xfrm>
            <a:off x="3553379" y="4535424"/>
            <a:ext cx="0" cy="224942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610BCB4-1F22-486C-89FA-BA82237F1DFC}"/>
              </a:ext>
            </a:extLst>
          </p:cNvPr>
          <p:cNvCxnSpPr/>
          <p:nvPr/>
        </p:nvCxnSpPr>
        <p:spPr>
          <a:xfrm flipH="1">
            <a:off x="472617" y="6803136"/>
            <a:ext cx="3080762" cy="0"/>
          </a:xfrm>
          <a:prstGeom prst="line">
            <a:avLst/>
          </a:prstGeom>
          <a:ln>
            <a:solidFill>
              <a:schemeClr val="accent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68C34A-7178-4D7B-8992-C51D4C22F14C}"/>
              </a:ext>
            </a:extLst>
          </p:cNvPr>
          <p:cNvCxnSpPr/>
          <p:nvPr/>
        </p:nvCxnSpPr>
        <p:spPr>
          <a:xfrm flipV="1">
            <a:off x="472617" y="4535424"/>
            <a:ext cx="6708" cy="224942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9D81905-2E57-469F-BE75-B3A669CF0AE0}"/>
              </a:ext>
            </a:extLst>
          </p:cNvPr>
          <p:cNvSpPr txBox="1"/>
          <p:nvPr/>
        </p:nvSpPr>
        <p:spPr>
          <a:xfrm>
            <a:off x="979529" y="5347973"/>
            <a:ext cx="2073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Photo/Image of the </a:t>
            </a:r>
          </a:p>
          <a:p>
            <a:pPr algn="ctr"/>
            <a:r>
              <a:rPr lang="en-US" dirty="0"/>
              <a:t>Problem scenario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5B261A9-8870-4BFA-8D07-C2C756D2D1E2}"/>
              </a:ext>
            </a:extLst>
          </p:cNvPr>
          <p:cNvSpPr txBox="1"/>
          <p:nvPr/>
        </p:nvSpPr>
        <p:spPr>
          <a:xfrm>
            <a:off x="5596206" y="4639727"/>
            <a:ext cx="357501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Research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39D2BC-76F7-44B9-94B3-A30EF9B97EA4}"/>
              </a:ext>
            </a:extLst>
          </p:cNvPr>
          <p:cNvSpPr txBox="1"/>
          <p:nvPr/>
        </p:nvSpPr>
        <p:spPr>
          <a:xfrm>
            <a:off x="6139624" y="5219890"/>
            <a:ext cx="30316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/>
              <a:t>- Approach towards solving the</a:t>
            </a:r>
          </a:p>
          <a:p>
            <a:pPr algn="r"/>
            <a:r>
              <a:rPr lang="en-US" sz="1600" dirty="0"/>
              <a:t>Problem</a:t>
            </a:r>
          </a:p>
          <a:p>
            <a:pPr algn="r"/>
            <a:r>
              <a:rPr lang="en-US" sz="1600" dirty="0"/>
              <a:t>- Concept details – working of the </a:t>
            </a:r>
          </a:p>
          <a:p>
            <a:pPr algn="r"/>
            <a:r>
              <a:rPr lang="en-US" sz="1600" dirty="0"/>
              <a:t>Concept, details</a:t>
            </a:r>
          </a:p>
          <a:p>
            <a:pPr algn="r"/>
            <a:r>
              <a:rPr lang="en-US" sz="1600" dirty="0"/>
              <a:t>- Basic engineering parameters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2E5D18-FB91-4B58-8121-28AAA141D29F}"/>
              </a:ext>
            </a:extLst>
          </p:cNvPr>
          <p:cNvSpPr txBox="1"/>
          <p:nvPr/>
        </p:nvSpPr>
        <p:spPr>
          <a:xfrm>
            <a:off x="430897" y="6970073"/>
            <a:ext cx="30315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 / Ideation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7A851D2-67D5-44A2-BFA3-5C2FE8B6EEF6}"/>
              </a:ext>
            </a:extLst>
          </p:cNvPr>
          <p:cNvSpPr txBox="1"/>
          <p:nvPr/>
        </p:nvSpPr>
        <p:spPr>
          <a:xfrm>
            <a:off x="6139624" y="7720960"/>
            <a:ext cx="2792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Concept sketch/Ideation sketch</a:t>
            </a:r>
          </a:p>
          <a:p>
            <a:pPr algn="ctr"/>
            <a:r>
              <a:rPr lang="en-US" sz="1600" dirty="0"/>
              <a:t>Isometric drawing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2870A9E-549B-4E0D-A46E-354202377EB3}"/>
              </a:ext>
            </a:extLst>
          </p:cNvPr>
          <p:cNvSpPr txBox="1"/>
          <p:nvPr/>
        </p:nvSpPr>
        <p:spPr>
          <a:xfrm>
            <a:off x="447451" y="7532488"/>
            <a:ext cx="35997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- Details of the solution</a:t>
            </a:r>
          </a:p>
          <a:p>
            <a:r>
              <a:rPr lang="en-US" sz="1600" dirty="0"/>
              <a:t>- Key/ salient features of final product</a:t>
            </a:r>
          </a:p>
          <a:p>
            <a:r>
              <a:rPr lang="en-US" sz="1600" dirty="0"/>
              <a:t>- How the solution is solving the problem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9B415F7-E976-40AE-8748-EA710F9D2BC9}"/>
              </a:ext>
            </a:extLst>
          </p:cNvPr>
          <p:cNvCxnSpPr/>
          <p:nvPr/>
        </p:nvCxnSpPr>
        <p:spPr>
          <a:xfrm>
            <a:off x="5970685" y="6838134"/>
            <a:ext cx="3080762" cy="0"/>
          </a:xfrm>
          <a:prstGeom prst="line">
            <a:avLst/>
          </a:prstGeom>
          <a:ln>
            <a:solidFill>
              <a:schemeClr val="bg1">
                <a:lumMod val="65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F652B8C-EBA1-41A8-A0BB-E613900A1306}"/>
              </a:ext>
            </a:extLst>
          </p:cNvPr>
          <p:cNvCxnSpPr/>
          <p:nvPr/>
        </p:nvCxnSpPr>
        <p:spPr>
          <a:xfrm>
            <a:off x="9051447" y="6856422"/>
            <a:ext cx="0" cy="224942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BD90A-A1DA-46D6-B4CA-AD79FE2FA6D5}"/>
              </a:ext>
            </a:extLst>
          </p:cNvPr>
          <p:cNvCxnSpPr/>
          <p:nvPr/>
        </p:nvCxnSpPr>
        <p:spPr>
          <a:xfrm flipH="1">
            <a:off x="5970685" y="9119111"/>
            <a:ext cx="3080762" cy="0"/>
          </a:xfrm>
          <a:prstGeom prst="line">
            <a:avLst/>
          </a:prstGeom>
          <a:ln>
            <a:solidFill>
              <a:schemeClr val="accent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47D5F57-1E07-40A8-83FD-C716441DFAA2}"/>
              </a:ext>
            </a:extLst>
          </p:cNvPr>
          <p:cNvCxnSpPr/>
          <p:nvPr/>
        </p:nvCxnSpPr>
        <p:spPr>
          <a:xfrm flipV="1">
            <a:off x="5970685" y="6856422"/>
            <a:ext cx="6708" cy="224942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146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69</Words>
  <Application>Microsoft Office PowerPoint</Application>
  <PresentationFormat>A3 Paper (297x420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 shashank Dharna</dc:creator>
  <cp:lastModifiedBy>sai shashank Dharna</cp:lastModifiedBy>
  <cp:revision>8</cp:revision>
  <dcterms:created xsi:type="dcterms:W3CDTF">2018-11-10T06:18:23Z</dcterms:created>
  <dcterms:modified xsi:type="dcterms:W3CDTF">2018-11-10T07:13:35Z</dcterms:modified>
</cp:coreProperties>
</file>